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72" d="100"/>
          <a:sy n="72" d="100"/>
        </p:scale>
        <p:origin x="1555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D929B"/>
                </a:solidFill>
                <a:latin typeface="Helvetica"/>
                <a:cs typeface="Helvetica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D929B"/>
                </a:solidFill>
                <a:latin typeface="Helvetica"/>
                <a:cs typeface="Helvetica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D929B"/>
                </a:solidFill>
                <a:latin typeface="Helvetica"/>
                <a:cs typeface="Helvetica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D929B"/>
                </a:solidFill>
                <a:latin typeface="Helvetica"/>
                <a:cs typeface="Helvetica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D929B"/>
                </a:solidFill>
                <a:latin typeface="Helvetica"/>
                <a:cs typeface="Helvetica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43005" y="7324489"/>
            <a:ext cx="280670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8D929B"/>
                </a:solidFill>
                <a:latin typeface="Helvetica"/>
                <a:cs typeface="Helvetica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5884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BB722-7C05-4142-B51C-75807C38F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65" b="1"/>
          <a:stretch/>
        </p:blipFill>
        <p:spPr>
          <a:xfrm>
            <a:off x="-2513" y="10"/>
            <a:ext cx="10058398" cy="77723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01948"/>
            <a:ext cx="10058399" cy="358376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ADAF3-05C8-2349-8E49-7887A6423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256" y="368956"/>
            <a:ext cx="8298180" cy="40514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5000" kern="1200">
                <a:solidFill>
                  <a:srgbClr val="FFFFFF"/>
                </a:solidFill>
              </a:rPr>
              <a:t>Practice Settings and Contract Negotiations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3C8D5-599E-5A47-9BB7-EBF18A205C9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07542" y="4614982"/>
            <a:ext cx="8298180" cy="14537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rgbClr val="FFFFFF"/>
                </a:solidFill>
              </a:rPr>
              <a:t>Texas Neurological Society Resident Elective Course</a:t>
            </a:r>
          </a:p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rgbClr val="FFFFFF"/>
                </a:solidFill>
              </a:rPr>
              <a:t>Eddie Patton Jr., MD,MBA,MS,FAAN</a:t>
            </a:r>
          </a:p>
        </p:txBody>
      </p:sp>
    </p:spTree>
    <p:extLst>
      <p:ext uri="{BB962C8B-B14F-4D97-AF65-F5344CB8AC3E}">
        <p14:creationId xmlns:p14="http://schemas.microsoft.com/office/powerpoint/2010/main" val="143180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03" y="1424516"/>
            <a:ext cx="4822613" cy="259969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11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03" y="784013"/>
            <a:ext cx="7874423" cy="40690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12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03" y="934719"/>
            <a:ext cx="7874423" cy="41444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13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14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0" y="1160780"/>
            <a:ext cx="8251190" cy="40690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15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16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17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18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19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689" y="934719"/>
            <a:ext cx="8175836" cy="41444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21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306" y="859366"/>
            <a:ext cx="8891693" cy="421978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22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6133" y="633306"/>
            <a:ext cx="8288866" cy="493564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23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03" y="1424516"/>
            <a:ext cx="5010996" cy="331554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24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03" y="1424516"/>
            <a:ext cx="4784936" cy="229827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25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03" y="934719"/>
            <a:ext cx="8100483" cy="41444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26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426" y="934719"/>
            <a:ext cx="8288866" cy="41444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27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2900" y="934719"/>
            <a:ext cx="7799070" cy="40690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28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983" y="633306"/>
            <a:ext cx="8854016" cy="437049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3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4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03" y="972396"/>
            <a:ext cx="7874423" cy="410675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5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03" y="934719"/>
            <a:ext cx="7874423" cy="414443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6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03" y="708659"/>
            <a:ext cx="8175836" cy="354160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7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03" y="1424516"/>
            <a:ext cx="4935643" cy="16200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8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103" y="1424516"/>
            <a:ext cx="7007859" cy="27503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2600" y="7232650"/>
            <a:ext cx="9029700" cy="12700"/>
            <a:chOff x="482600" y="7232650"/>
            <a:chExt cx="9029700" cy="12700"/>
          </a:xfrm>
        </p:grpSpPr>
        <p:sp>
          <p:nvSpPr>
            <p:cNvPr id="4" name="object 4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9029700" y="0"/>
                  </a:moveTo>
                  <a:lnTo>
                    <a:pt x="0" y="0"/>
                  </a:lnTo>
                </a:path>
              </a:pathLst>
            </a:custGeom>
            <a:solidFill>
              <a:srgbClr val="8D9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2600" y="7239000"/>
              <a:ext cx="9029700" cy="0"/>
            </a:xfrm>
            <a:custGeom>
              <a:avLst/>
              <a:gdLst/>
              <a:ahLst/>
              <a:cxnLst/>
              <a:rect l="l" t="t" r="r" b="b"/>
              <a:pathLst>
                <a:path w="9029700">
                  <a:moveTo>
                    <a:pt x="0" y="0"/>
                  </a:moveTo>
                  <a:lnTo>
                    <a:pt x="9029700" y="0"/>
                  </a:lnTo>
                </a:path>
              </a:pathLst>
            </a:custGeom>
            <a:ln w="12700">
              <a:solidFill>
                <a:srgbClr val="8D9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9</a:t>
            </a:fld>
            <a:r>
              <a:rPr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DB402-6366-D343-A0CD-17379CFF7129}"/>
              </a:ext>
            </a:extLst>
          </p:cNvPr>
          <p:cNvSpPr txBox="1"/>
          <p:nvPr/>
        </p:nvSpPr>
        <p:spPr>
          <a:xfrm>
            <a:off x="1123103" y="469613"/>
            <a:ext cx="45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Employed Neurology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78</Words>
  <Application>Microsoft Office PowerPoint</Application>
  <PresentationFormat>Custom</PresentationFormat>
  <Paragraphs>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Helvetica</vt:lpstr>
      <vt:lpstr>Office Theme</vt:lpstr>
      <vt:lpstr>Practice Settings and Contract Negotiations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Settings and Contract Negotiations</dc:title>
  <cp:lastModifiedBy>Sasha Khalifeh</cp:lastModifiedBy>
  <cp:revision>1</cp:revision>
  <dcterms:created xsi:type="dcterms:W3CDTF">2021-06-21T13:40:59Z</dcterms:created>
  <dcterms:modified xsi:type="dcterms:W3CDTF">2021-06-21T18:31:35Z</dcterms:modified>
</cp:coreProperties>
</file>